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792" autoAdjust="0"/>
  </p:normalViewPr>
  <p:slideViewPr>
    <p:cSldViewPr snapToGrid="0">
      <p:cViewPr varScale="1">
        <p:scale>
          <a:sx n="62" d="100"/>
          <a:sy n="62" d="100"/>
        </p:scale>
        <p:origin x="268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audio1.wav>
</file>

<file path=ppt/media/hdphoto1.wdp>
</file>

<file path=ppt/media/image1.png>
</file>

<file path=ppt/media/image2.jpg>
</file>

<file path=ppt/media/image3.jpeg>
</file>

<file path=ppt/media/image4.png>
</file>

<file path=ppt/media/image5.jpg>
</file>

<file path=ppt/media/image6.jp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D980F-AE6C-4F1B-A47B-02A6C92127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805E8C-7AE7-460F-8943-C72AF824A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13F01-8930-448A-AFAF-7E61401F9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8FCDF-B1BF-413E-836A-CD230E710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14137-BD40-40B4-86D2-6F14E07E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22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925EC-5AA4-4006-A723-A6A9A008A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468E9-C113-4533-AC9A-8390857B2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E9151-F812-41EE-8907-D5144E2D4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A35B1-14E9-402F-8A33-60ED22D76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B7E35-CD2F-4C30-AB78-1B169426B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27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B6CE2-C5DA-435A-8C54-31567995BF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84FA1C-E906-45F1-8238-548091449A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B9D20-533B-47C9-A16F-3FAFC508F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4275D-0580-4EB6-AD4F-A822506D9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2D91F-0597-46BF-8BFA-AC484516C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7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85C9F-6AEE-4A1B-9FEE-32BE5F4B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6874B-0854-4F79-B0D7-B53C2AA1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719B0-F5A5-4EC4-B404-7B084CC40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231EC-4D18-4A6C-9EC2-0D1611390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B5753-0EC5-432D-9F11-301422F72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5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9D041-FC1D-4CD2-B7F9-8E47FAE23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1FCB54-3001-4588-87FC-113578152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618C7-4DA7-471A-853C-D7B7D76A4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01933-8A96-42EC-BB30-203DE48DC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C2FC3-97AF-4BAB-8EB8-B53B69915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8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610C0-17A1-4C5F-A58D-3B3FDC0D6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DDFAA-41C8-4AC7-8CC8-C6D6CD79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B7532-E193-436E-9288-56F3C6CEAE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E8C2B-AE89-4F27-AF54-AE40E7626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63FD01-77DA-455A-8C1F-8D058BC0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BEE46-1744-4C7C-9016-F446853B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02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E0A7E-02F8-492D-898B-712B9A114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0CC9B-5F11-4F03-AE93-82CBAA562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F7CAC0-080D-47E5-A78E-A5C78E5ED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3BF761-5578-40D6-9F29-4C157C2E30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C1667F-C405-4788-8748-81CB3A486C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D4F08B-9CB6-475C-8B2D-7284C41A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DF6210-99C9-4BD7-8064-F40E9C38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50920A-632E-441A-9301-C6B880986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45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9AFF7-E406-42FA-A8E3-452561CF0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ED336-C14B-4F35-8C6C-7B3782EBB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223CC6-1995-4646-8479-F3F3BA2A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DBB825-6D7D-4920-B4FC-38CAE1F88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5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CF6272-8459-4212-B55E-64B488EC4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36B280-A6AF-4126-B956-E16AB0148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0DF663-BE80-4C4E-ABD4-73DF73667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654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4A5B-7647-4BE9-9490-7767866CE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1DE6D-1D13-47F2-835D-845847213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9F91EC-90EE-47C1-84E1-46998E8981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8D36C-0611-45BB-A62C-40FB94A0F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4938C2-E503-431F-89AF-76413FD47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F79EF-A569-4B4D-A6DB-777F7676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58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98B09-7020-4452-B3B2-6080D3958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629260-2363-4CC5-9258-3AAA50585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1C932-5F0D-4C8E-96F9-8C41FBAD6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C7C276-2044-4907-8BF2-87A44A83C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11A906-A89B-418D-B5FF-8117AE155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1F05B-3C1A-4A93-A41C-B7A79B957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40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02AC22-FAC9-4D43-9987-BA282516F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06DC8-32B8-4FF6-A26D-B286115C1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B15B8-DBEE-4B82-919F-A741F1AD33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4C05B-88FA-4008-9161-E3FDB84D9734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481A7-1189-47BE-AE92-8F95699334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8831E-FC24-4A58-8947-39D83E934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907E0-29FF-429F-A702-D171D6EF05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7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ourboox.com/books/the-lion-and-the-mouse-5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pin/679973243720371474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estdecorplanner.blogspot.com/2021/06/forest-clipart-fre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interest.com/pin/478789004108350622/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sRpfUMSXw8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tory-for-kid.blogspot.com/2016/03/the-lion-mouse.html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hyperlink" Target="https://byjus.com/kids-learning/moral-stories-the-lion-and-the-mouse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3C262-782A-4501-B1A6-7E56F76CFF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7EC30B-FD2A-4BAF-BF30-7F44D68509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89FB39-83D9-42E7-8EBB-484967316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70480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172170B6-0E34-4DB8-B710-06AF324C6646}"/>
              </a:ext>
            </a:extLst>
          </p:cNvPr>
          <p:cNvSpPr/>
          <p:nvPr/>
        </p:nvSpPr>
        <p:spPr>
          <a:xfrm>
            <a:off x="4533900" y="1122363"/>
            <a:ext cx="5648325" cy="1792287"/>
          </a:xfrm>
          <a:prstGeom prst="flowChartAlternateProcess">
            <a:avLst/>
          </a:prstGeom>
          <a:noFill/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DFBC36E-5E0F-4BE1-94FE-BBBD3A6F3F83}"/>
              </a:ext>
            </a:extLst>
          </p:cNvPr>
          <p:cNvSpPr/>
          <p:nvPr/>
        </p:nvSpPr>
        <p:spPr>
          <a:xfrm>
            <a:off x="5257800" y="1122363"/>
            <a:ext cx="5562600" cy="189706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The Lion and The Mouse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E3E778-1271-47DA-856A-65FAC5DC1D9C}"/>
              </a:ext>
            </a:extLst>
          </p:cNvPr>
          <p:cNvSpPr txBox="1"/>
          <p:nvPr/>
        </p:nvSpPr>
        <p:spPr>
          <a:xfrm>
            <a:off x="8907694" y="5095982"/>
            <a:ext cx="274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Algerian" panose="04020705040A02060702" pitchFamily="82" charset="0"/>
              </a:rPr>
              <a:t>Presented by:</a:t>
            </a:r>
          </a:p>
          <a:p>
            <a:r>
              <a:rPr lang="en-US" sz="2800" b="1" u="sng" dirty="0">
                <a:solidFill>
                  <a:schemeClr val="accent1"/>
                </a:solidFill>
                <a:latin typeface="Blackadder ITC" panose="04020505051007020D02" pitchFamily="82" charset="0"/>
              </a:rPr>
              <a:t>Muhammad </a:t>
            </a:r>
            <a:r>
              <a:rPr lang="en-US" sz="2800" b="1" u="sng" dirty="0" err="1">
                <a:solidFill>
                  <a:schemeClr val="accent1"/>
                </a:solidFill>
                <a:latin typeface="Blackadder ITC" panose="04020505051007020D02" pitchFamily="82" charset="0"/>
              </a:rPr>
              <a:t>Owais</a:t>
            </a:r>
            <a:endParaRPr lang="en-US" sz="2800" b="1" u="sng" dirty="0">
              <a:solidFill>
                <a:schemeClr val="accent1"/>
              </a:solidFill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9527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000">
        <p:split orient="vert"/>
      </p:transition>
    </mc:Choice>
    <mc:Fallback xmlns="">
      <p:transition spd="slow" advTm="5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7EB3B-5BDB-4F23-9675-3B75C480E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93FD8D-471F-46B4-887C-2E0673AA9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31D1001-A3BE-4058-BF8B-0D7AD10DB4C8}"/>
              </a:ext>
            </a:extLst>
          </p:cNvPr>
          <p:cNvSpPr/>
          <p:nvPr/>
        </p:nvSpPr>
        <p:spPr>
          <a:xfrm>
            <a:off x="1704975" y="1257300"/>
            <a:ext cx="7762875" cy="3609975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Once there lived a lion in a jungle</a:t>
            </a:r>
          </a:p>
        </p:txBody>
      </p:sp>
    </p:spTree>
    <p:extLst>
      <p:ext uri="{BB962C8B-B14F-4D97-AF65-F5344CB8AC3E}">
        <p14:creationId xmlns:p14="http://schemas.microsoft.com/office/powerpoint/2010/main" val="273275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9BFEB-37A3-4798-A5EE-B91CC355C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8AD1E8-FE76-4817-8B7B-C966FDE86A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" y="0"/>
            <a:ext cx="12462553" cy="702752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E0951A-9475-43A0-B045-4BEC3FD1AD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648449" y="3481388"/>
            <a:ext cx="600075" cy="904874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021E0C7-866E-4518-9EBD-E8A3AD763316}"/>
              </a:ext>
            </a:extLst>
          </p:cNvPr>
          <p:cNvSpPr/>
          <p:nvPr/>
        </p:nvSpPr>
        <p:spPr>
          <a:xfrm>
            <a:off x="1533525" y="4819649"/>
            <a:ext cx="8353425" cy="63817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0" i="0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One day, tiny Jerry accidentally woke him</a:t>
            </a:r>
            <a:endParaRPr lang="en-US" sz="4000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7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0BA8-9678-47F1-8BD6-260D4686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5CB6E9-5411-4DBB-B23A-39A372FBED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-1" b="9880"/>
          <a:stretch/>
        </p:blipFill>
        <p:spPr>
          <a:xfrm>
            <a:off x="0" y="-113016"/>
            <a:ext cx="12191999" cy="6971016"/>
          </a:xfrm>
        </p:spPr>
      </p:pic>
      <p:sp>
        <p:nvSpPr>
          <p:cNvPr id="6" name="Rectangle: Top Corners Rounded 5">
            <a:extLst>
              <a:ext uri="{FF2B5EF4-FFF2-40B4-BE49-F238E27FC236}">
                <a16:creationId xmlns:a16="http://schemas.microsoft.com/office/drawing/2014/main" id="{012290A3-2380-403D-AECF-172094308F20}"/>
              </a:ext>
            </a:extLst>
          </p:cNvPr>
          <p:cNvSpPr/>
          <p:nvPr/>
        </p:nvSpPr>
        <p:spPr>
          <a:xfrm>
            <a:off x="2019300" y="161926"/>
            <a:ext cx="8829675" cy="809623"/>
          </a:xfrm>
          <a:prstGeom prst="round2Same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0" i="0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Leo spared her but asked for a promise.</a:t>
            </a:r>
            <a:endParaRPr lang="en-US" sz="3600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D4BC08C-344D-4C4A-A78C-52AF7BE69B92}"/>
              </a:ext>
            </a:extLst>
          </p:cNvPr>
          <p:cNvSpPr/>
          <p:nvPr/>
        </p:nvSpPr>
        <p:spPr>
          <a:xfrm>
            <a:off x="10391775" y="4257675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16BBA4-CA5F-45FF-B140-45AFB3CDE8B3}"/>
              </a:ext>
            </a:extLst>
          </p:cNvPr>
          <p:cNvSpPr/>
          <p:nvPr/>
        </p:nvSpPr>
        <p:spPr>
          <a:xfrm>
            <a:off x="9486900" y="2752725"/>
            <a:ext cx="2266950" cy="1552575"/>
          </a:xfrm>
          <a:prstGeom prst="ellipse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Please Forgive me!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8248642-24AE-4685-8CF0-E898F60BD5D3}"/>
              </a:ext>
            </a:extLst>
          </p:cNvPr>
          <p:cNvCxnSpPr/>
          <p:nvPr/>
        </p:nvCxnSpPr>
        <p:spPr>
          <a:xfrm flipH="1">
            <a:off x="10172700" y="4305300"/>
            <a:ext cx="180975" cy="123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66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CBD7D-6CBC-495D-A02D-66626B04F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782049-9E40-4792-BFF7-60603D06B4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7027524"/>
          </a:xfrm>
        </p:spPr>
      </p:pic>
      <p:sp>
        <p:nvSpPr>
          <p:cNvPr id="6" name="Rectangle: Top Corners Rounded 5">
            <a:extLst>
              <a:ext uri="{FF2B5EF4-FFF2-40B4-BE49-F238E27FC236}">
                <a16:creationId xmlns:a16="http://schemas.microsoft.com/office/drawing/2014/main" id="{3D570BC3-C734-435E-98E8-6A24D2BEAD0F}"/>
              </a:ext>
            </a:extLst>
          </p:cNvPr>
          <p:cNvSpPr/>
          <p:nvPr/>
        </p:nvSpPr>
        <p:spPr>
          <a:xfrm>
            <a:off x="2876550" y="5191125"/>
            <a:ext cx="6981825" cy="1162050"/>
          </a:xfrm>
          <a:prstGeom prst="round2Same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i="0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Later, Leo got trapped in a net, and Mia, remembering her promise, rushed to help. She nibbled the net's ropes and set him free</a:t>
            </a:r>
            <a:r>
              <a:rPr lang="en-US" sz="2000" b="0" i="0" u="sng" dirty="0">
                <a:solidFill>
                  <a:srgbClr val="37415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.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3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815B4-5AB2-41A9-BD90-669BB3C4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F11E34-BACA-435C-8251-4E23A6849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939" t="4263" r="1943" b="2800"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Rectangle: Single Corner Rounded 7">
            <a:extLst>
              <a:ext uri="{FF2B5EF4-FFF2-40B4-BE49-F238E27FC236}">
                <a16:creationId xmlns:a16="http://schemas.microsoft.com/office/drawing/2014/main" id="{2DDA5233-98E2-4DB5-950A-77C611E72F01}"/>
              </a:ext>
            </a:extLst>
          </p:cNvPr>
          <p:cNvSpPr/>
          <p:nvPr/>
        </p:nvSpPr>
        <p:spPr>
          <a:xfrm>
            <a:off x="1356189" y="5630238"/>
            <a:ext cx="9997611" cy="678095"/>
          </a:xfrm>
          <a:prstGeom prst="round1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0" i="0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Leo thanked her and they became best friends, having more adventures together</a:t>
            </a:r>
            <a:r>
              <a:rPr lang="en-US" b="0" i="0" dirty="0">
                <a:solidFill>
                  <a:srgbClr val="002060"/>
                </a:solidFill>
                <a:effectLst/>
                <a:latin typeface="Söhne"/>
              </a:rPr>
              <a:t>. 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827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  <p:sndAc>
          <p:stSnd>
            <p:snd r:embed="rId2" name="arrow.wav"/>
          </p:stSnd>
        </p:sndAc>
      </p:transition>
    </mc:Choice>
    <mc:Fallback xmlns="">
      <p:transition spd="slow" advTm="5000">
        <p:fade/>
        <p:sndAc>
          <p:stSnd>
            <p:snd r:embed="rId5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 0.033 0.027 0.06 0.06 0.06 C 0.099 0.06 0.113 0.03 0.119 0.012 L 0.125 -0.012 C 0.131 -0.03 0.146 -0.06 0.19 -0.06 C 0.218 -0.06 0.25 -0.033 0.25 0 C 0.25 0.033 0.218 0.06 0.19 0.06 C 0.146 0.06 0.131 0.03 0.125 0.012 L 0.119 -0.012 C 0.113 -0.03 0.099 -0.06 0.06 -0.06 C 0.027 -0.06 0 -0.033 0 0 Z" pathEditMode="relative" ptsTypes="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5B9B4-2AB8-4FFF-BF5E-626D73F41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4291F-6DCF-47BF-AF5E-BD7BBDF5C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755D3B-B7DD-450E-A3ED-9A2ADE516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C60E5A-686C-4A2D-98C3-65818A42ED99}"/>
              </a:ext>
            </a:extLst>
          </p:cNvPr>
          <p:cNvSpPr txBox="1"/>
          <p:nvPr/>
        </p:nvSpPr>
        <p:spPr>
          <a:xfrm>
            <a:off x="1294544" y="696328"/>
            <a:ext cx="979127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6">
                    <a:lumMod val="75000"/>
                  </a:schemeClr>
                </a:solidFill>
                <a:latin typeface="Algerian" panose="04020705040A02060702" pitchFamily="82" charset="0"/>
              </a:rPr>
              <a:t>Moral:</a:t>
            </a:r>
          </a:p>
          <a:p>
            <a:r>
              <a:rPr lang="en-US" sz="4400" dirty="0">
                <a:solidFill>
                  <a:schemeClr val="accent6">
                    <a:lumMod val="75000"/>
                  </a:schemeClr>
                </a:solidFill>
                <a:latin typeface="Algerian" panose="04020705040A02060702" pitchFamily="82" charset="0"/>
              </a:rPr>
              <a:t>	an act of kindness never 			goes unrewarded</a:t>
            </a:r>
          </a:p>
        </p:txBody>
      </p:sp>
    </p:spTree>
    <p:extLst>
      <p:ext uri="{BB962C8B-B14F-4D97-AF65-F5344CB8AC3E}">
        <p14:creationId xmlns:p14="http://schemas.microsoft.com/office/powerpoint/2010/main" val="135488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5000">
        <p14:reveal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97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Algerian</vt:lpstr>
      <vt:lpstr>Arial</vt:lpstr>
      <vt:lpstr>Blackadder ITC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Muhammad Owais</cp:lastModifiedBy>
  <cp:revision>22</cp:revision>
  <dcterms:created xsi:type="dcterms:W3CDTF">2023-09-19T09:29:58Z</dcterms:created>
  <dcterms:modified xsi:type="dcterms:W3CDTF">2023-09-26T09:00:45Z</dcterms:modified>
</cp:coreProperties>
</file>

<file path=docProps/thumbnail.jpeg>
</file>